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B75FF-86FB-4E5E-B27A-9F0DC8B75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Thema</a:t>
            </a:r>
            <a:r>
              <a:rPr lang="en-US" dirty="0"/>
              <a:t> 2</a:t>
            </a:r>
            <a:br>
              <a:rPr lang="en-US" dirty="0"/>
            </a:br>
            <a:r>
              <a:rPr lang="en-US" dirty="0" err="1"/>
              <a:t>basisstof</a:t>
            </a:r>
            <a:r>
              <a:rPr lang="en-US" dirty="0"/>
              <a:t> 5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795819-C405-47DC-8042-409E53FB8A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Biologie</a:t>
            </a:r>
            <a:r>
              <a:rPr lang="en-US" dirty="0"/>
              <a:t> </a:t>
            </a:r>
            <a:r>
              <a:rPr lang="en-US" dirty="0" err="1"/>
              <a:t>klas</a:t>
            </a:r>
            <a:r>
              <a:rPr lang="en-US" dirty="0"/>
              <a:t> 3</a:t>
            </a:r>
          </a:p>
          <a:p>
            <a:r>
              <a:rPr lang="en-US" dirty="0" err="1"/>
              <a:t>Vmbo-gt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508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FD687-6CC2-4B9B-88EC-DF7A0A90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bevruchting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766C18-84C3-40E5-90F5-095E7E83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2603"/>
            <a:ext cx="10178322" cy="4626989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vruchtbare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is de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vrouw </a:t>
            </a:r>
            <a:r>
              <a:rPr lang="en-US" dirty="0" err="1"/>
              <a:t>vruchtbaar</a:t>
            </a:r>
            <a:r>
              <a:rPr lang="en-US" dirty="0"/>
              <a:t> is</a:t>
            </a:r>
          </a:p>
          <a:p>
            <a:r>
              <a:rPr lang="en-US" dirty="0" err="1"/>
              <a:t>Een</a:t>
            </a:r>
            <a:r>
              <a:rPr lang="en-US" dirty="0"/>
              <a:t> vrouw is per 28 </a:t>
            </a:r>
            <a:r>
              <a:rPr lang="en-US" dirty="0" err="1"/>
              <a:t>dagen</a:t>
            </a:r>
            <a:r>
              <a:rPr lang="en-US" dirty="0"/>
              <a:t> 3 </a:t>
            </a:r>
            <a:r>
              <a:rPr lang="en-US" dirty="0" err="1"/>
              <a:t>dagen</a:t>
            </a:r>
            <a:r>
              <a:rPr lang="en-US" dirty="0"/>
              <a:t> </a:t>
            </a:r>
            <a:r>
              <a:rPr lang="en-US" dirty="0" err="1"/>
              <a:t>vruchtbaar</a:t>
            </a:r>
            <a:endParaRPr lang="en-US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4AC573-77E8-4F53-A1D6-A8B3DD85A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99" y="2256040"/>
            <a:ext cx="90201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2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D6510-8E05-4A7C-9A08-EC86CF49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/>
              <a:t>Bevruchting &amp; Innesteling	</a:t>
            </a:r>
            <a:endParaRPr lang="nl-NL" sz="4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CB0D70-91A3-463A-97FF-74554F93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Bevruchting vind plaats in de eileider</a:t>
            </a:r>
          </a:p>
          <a:p>
            <a:r>
              <a:rPr lang="en-US">
                <a:solidFill>
                  <a:srgbClr val="000000"/>
                </a:solidFill>
              </a:rPr>
              <a:t>Het smelten van de eicel en de zaadcel samen noem je bevruchting</a:t>
            </a:r>
          </a:p>
          <a:p>
            <a:r>
              <a:rPr lang="en-US">
                <a:solidFill>
                  <a:srgbClr val="000000"/>
                </a:solidFill>
              </a:rPr>
              <a:t>Innesteling: het klompje eicellen nestelt zich in in het baarmoederslijmvlies</a:t>
            </a:r>
          </a:p>
          <a:p>
            <a:r>
              <a:rPr lang="en-US">
                <a:solidFill>
                  <a:srgbClr val="000000"/>
                </a:solidFill>
              </a:rPr>
              <a:t>Zonder baarmoederslijmvlies kan er geen innesteling plaats vinden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nl-NL">
              <a:solidFill>
                <a:srgbClr val="00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8674C6-343A-42F6-B50C-5C5B3E72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93" y="1947345"/>
            <a:ext cx="5176744" cy="29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3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1B90A-8FED-44E6-A5BA-57D9782A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4E7E370-F20A-4243-8AAB-DD12C1859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512" y="3109258"/>
            <a:ext cx="7765810" cy="3154860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EFD3ACC-5A94-42A2-96DF-B841C7EA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0"/>
            <a:ext cx="7765811" cy="31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406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C5927DBCD094E9366F15B570DC0E4" ma:contentTypeVersion="6" ma:contentTypeDescription="Een nieuw document maken." ma:contentTypeScope="" ma:versionID="15e7a2ee685dc71ee592e93b7d31986e">
  <xsd:schema xmlns:xsd="http://www.w3.org/2001/XMLSchema" xmlns:xs="http://www.w3.org/2001/XMLSchema" xmlns:p="http://schemas.microsoft.com/office/2006/metadata/properties" xmlns:ns3="95eec5a7-39af-4478-ac3b-3bb7b3563572" xmlns:ns4="ac668a5e-a364-44e7-b732-a9045d70720a" targetNamespace="http://schemas.microsoft.com/office/2006/metadata/properties" ma:root="true" ma:fieldsID="fe6ada0e544aa9c7c8ba92a47cd7980f" ns3:_="" ns4:_="">
    <xsd:import namespace="95eec5a7-39af-4478-ac3b-3bb7b3563572"/>
    <xsd:import namespace="ac668a5e-a364-44e7-b732-a9045d7072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ec5a7-39af-4478-ac3b-3bb7b3563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68a5e-a364-44e7-b732-a9045d707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A03EAC-B01C-46AF-8613-B3AA7B943C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ec5a7-39af-4478-ac3b-3bb7b3563572"/>
    <ds:schemaRef ds:uri="ac668a5e-a364-44e7-b732-a9045d707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682478-38AD-4655-8967-9E7E0C8184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6770FB-01F6-4529-ADD5-2218B7B85B4F}">
  <ds:schemaRefs>
    <ds:schemaRef ds:uri="http://schemas.microsoft.com/office/2006/documentManagement/types"/>
    <ds:schemaRef ds:uri="http://purl.org/dc/terms/"/>
    <ds:schemaRef ds:uri="95eec5a7-39af-4478-ac3b-3bb7b356357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c668a5e-a364-44e7-b732-a9045d70720a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</Words>
  <Application>Microsoft Office PowerPoint</Application>
  <PresentationFormat>Breedbeeld</PresentationFormat>
  <Paragraphs>11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Impact</vt:lpstr>
      <vt:lpstr>Badge</vt:lpstr>
      <vt:lpstr>Thema 2 basisstof 5</vt:lpstr>
      <vt:lpstr>bevruchting</vt:lpstr>
      <vt:lpstr>Bevruchting &amp; Innesteling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 basisstof 5</dc:title>
  <dc:creator>Sjoerd Paauwe</dc:creator>
  <cp:lastModifiedBy>Sjoerd Paauwe</cp:lastModifiedBy>
  <cp:revision>1</cp:revision>
  <dcterms:created xsi:type="dcterms:W3CDTF">2020-12-11T18:27:45Z</dcterms:created>
  <dcterms:modified xsi:type="dcterms:W3CDTF">2020-12-11T18:32:18Z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0x010100977C5927DBCD094E9366F15B570DC0E4</vt:lpwstr>
  </property>
</Properties>
</file>